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BAA1C-9764-4B4D-BE4A-748187062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739751-0A51-452D-ABC1-3CEB1BC76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49C30-BA71-4C99-B3D8-E88A09ED9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48B55-126F-4E98-A4CE-77C364C60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2B273-BA68-4C1E-BC0D-0EBAF22AD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690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C40DA-B895-4917-AF55-DF9E3F011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6F8C46-3A73-4B76-98FE-982A93E634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D445A-8F88-438F-AC06-FAC5CC11A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2DA30-959A-482F-B4E0-EA177BEC5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42DCA-E93B-444C-9780-18F30E833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56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42A1E2-BA75-498C-B86C-165A37ADEA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8A9BD-CF74-47DB-88FE-5B27F6B333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FB3C6-C5A8-4119-AC6F-A88F67708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73844-9362-4B7D-820F-D06A68288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0B5D8-B8EE-4909-B23A-C8CC0E4B6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20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8CF11-A54D-4756-8247-24805F535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8276D-B6FA-44C7-9433-48B17CCD0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31928-AE8D-4A2F-AE3D-719874176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282F7D-68DE-4170-A86D-E8C677315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A29C2-0739-4B96-ACB1-B29D95986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779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400F2-944A-4BE5-8CD2-76D5DAC53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9ACB9-534D-4C24-A024-1822B954BE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615D7-7EE6-46A4-896D-32D75E140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57FF8-2F52-4FAA-8BD6-B9CF89D24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6894D-D33D-492A-A627-A6313E0FB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77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616F3-B4ED-4CD6-BB51-5F2F1920A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C5BD5-D749-430F-AE7A-F8E205386F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6A064C-413C-4470-A9CB-C3709047C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44AEE0-D065-44E8-B591-F715A5498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10558-051B-4C0D-820D-9C91E7339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6FF23-031F-4272-A03C-13D90BE97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78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B8E0E-BEBC-4B76-9C9B-41A5F8228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35517-2DC3-4C09-B3A7-F9AAAC6E5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85EA20-780F-4CCD-B285-4AD501E45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3FAACE-B18A-4C7A-A648-778F463F55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9F10AF-8F61-4F08-AE1E-7436C0A45C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955A65-5E5F-4729-B0B9-E2659FE2D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4F2EE3-D117-4104-B089-DA22BFBDA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42DBE3-97F5-4AFE-98F4-1B5F96139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4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31CE0-FFFE-4742-9CC1-EC6648156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E46C18-E896-48B2-9748-C8A81BDE3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F1733A-BD6D-4638-B48C-60C1BA6EF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66DDF-870A-45CF-AD39-8BF31EABC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545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BCF3B1-0702-477E-80E5-46B62BBF7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9DAEF8-7073-46F4-BF61-674AA17A6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EE278-33B1-4AED-8933-7669C61E7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608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63541-A9F0-4514-84E1-FF5FA4909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6324F-C685-444F-BC2D-D73BEF23F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33ABA9-53F9-4839-91B8-7191728D0D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F77903-B08E-459F-89B8-760994E8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63C6B8-8083-4A6E-A9B5-D2C074802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8BEDD-4810-4C06-ABB5-FE235FA09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92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FF364-3C43-4C90-8312-45C19C970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1613FF-558B-44F9-8881-6BB03C4A53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6F6694-71D6-4AC8-AB13-D36F64C815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084F77-540C-4E63-A249-F74442C63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020B72-FA2D-4FF0-B6A0-BF2EE6AC7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075C03-C668-43AA-B822-3D46A9B95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658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1B53AB-2609-4588-87FF-8A4F1519F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9D964-36CD-484E-821B-9C6313D06C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75CA4-E609-4521-BCD8-C604704CBA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54E6D-AD72-41AC-A9B8-A7407C0F1492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E1AC6-B5A3-4CFD-A596-931587C4E3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AF861-B224-4D67-AABF-103955A2E7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416E13-1922-4320-84AB-0E7D78B7EB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7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4BB00-837D-4AA5-B108-A035A00D5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Neurorep</a:t>
            </a:r>
            <a:r>
              <a:rPr lang="en-US" dirty="0"/>
              <a:t> bibliometric data analysis in </a:t>
            </a:r>
            <a:r>
              <a:rPr lang="en-US" dirty="0" err="1"/>
              <a:t>VOSviewer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5AED8-B21A-4D2B-8AB3-E3D0707F4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Dataset: </a:t>
            </a:r>
            <a:r>
              <a:rPr lang="en-US" dirty="0" err="1"/>
              <a:t>processed_data</a:t>
            </a:r>
            <a:r>
              <a:rPr lang="en-US" dirty="0"/>
              <a:t>/wos+cwts_nonexcluded_records_data.csv</a:t>
            </a:r>
          </a:p>
        </p:txBody>
      </p:sp>
    </p:spTree>
    <p:extLst>
      <p:ext uri="{BB962C8B-B14F-4D97-AF65-F5344CB8AC3E}">
        <p14:creationId xmlns:p14="http://schemas.microsoft.com/office/powerpoint/2010/main" val="299639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697E-E6D4-4C34-86BA-574A96833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21315" cy="5699773"/>
          </a:xfrm>
        </p:spPr>
        <p:txBody>
          <a:bodyPr>
            <a:normAutofit/>
          </a:bodyPr>
          <a:lstStyle/>
          <a:p>
            <a:r>
              <a:rPr lang="en-US" sz="3600" dirty="0"/>
              <a:t>Title and abstract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Full counting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Mentioned: &gt;=10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Relevance: 300 (~20% most relevant records)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9EB25B-172B-481A-9FE7-77A7E0076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515" y="0"/>
            <a:ext cx="7032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045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697E-E6D4-4C34-86BA-574A96833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21315" cy="5699773"/>
          </a:xfrm>
        </p:spPr>
        <p:txBody>
          <a:bodyPr>
            <a:normAutofit/>
          </a:bodyPr>
          <a:lstStyle/>
          <a:p>
            <a:r>
              <a:rPr lang="en-US" sz="3600" dirty="0"/>
              <a:t>Title and abstract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Binary counting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Mentioned: &gt;=10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Relevance: 240 (~20% most relevant records)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7C1CE9-D736-404F-9C08-13698F907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9515" y="0"/>
            <a:ext cx="7032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822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697E-E6D4-4C34-86BA-574A96833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21315" cy="5699773"/>
          </a:xfrm>
        </p:spPr>
        <p:txBody>
          <a:bodyPr>
            <a:normAutofit/>
          </a:bodyPr>
          <a:lstStyle/>
          <a:p>
            <a:r>
              <a:rPr lang="en-US" sz="3600" dirty="0"/>
              <a:t>Only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7C1CE9-D736-404F-9C08-13698F907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9515" y="0"/>
            <a:ext cx="70324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264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697E-E6D4-4C34-86BA-574A96833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21315" cy="5699773"/>
          </a:xfrm>
        </p:spPr>
        <p:txBody>
          <a:bodyPr>
            <a:normAutofit/>
          </a:bodyPr>
          <a:lstStyle/>
          <a:p>
            <a:r>
              <a:rPr lang="en-US" sz="3600" dirty="0"/>
              <a:t>Title and abstract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Binary counting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Mentioned: &gt;=10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Relevance: 240 (~20% most relevant records)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Generic terms excluded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7C1CE9-D736-404F-9C08-13698F907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9515" y="0"/>
            <a:ext cx="70324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217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697E-E6D4-4C34-86BA-574A96833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21315" cy="5699773"/>
          </a:xfrm>
        </p:spPr>
        <p:txBody>
          <a:bodyPr>
            <a:normAutofit/>
          </a:bodyPr>
          <a:lstStyle/>
          <a:p>
            <a:r>
              <a:rPr lang="en-US" sz="3600" dirty="0"/>
              <a:t>Title and abstract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Binary counting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Mentioned: &gt;=20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Relevance: 120 (~20% most relevant records)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Generic terms excluded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7C1CE9-D736-404F-9C08-13698F907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9515" y="0"/>
            <a:ext cx="7032484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18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697E-E6D4-4C34-86BA-574A96833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21315" cy="5699773"/>
          </a:xfrm>
        </p:spPr>
        <p:txBody>
          <a:bodyPr>
            <a:normAutofit/>
          </a:bodyPr>
          <a:lstStyle/>
          <a:p>
            <a:r>
              <a:rPr lang="en-US" sz="3600" dirty="0"/>
              <a:t>Title and abstract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Binary counting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Mentioned: &gt;=20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Relevance: 200 (~40% most relevant records)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Generic and age terms excluded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7C1CE9-D736-404F-9C08-13698F907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9515" y="0"/>
            <a:ext cx="703248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479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697E-E6D4-4C34-86BA-574A96833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21315" cy="5699773"/>
          </a:xfrm>
        </p:spPr>
        <p:txBody>
          <a:bodyPr>
            <a:normAutofit/>
          </a:bodyPr>
          <a:lstStyle/>
          <a:p>
            <a:r>
              <a:rPr lang="en-US" sz="3600" dirty="0"/>
              <a:t>Title and abstract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Binary counting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Mentioned: &gt;=10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Relevance: 200 (~20% most relevant records)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Generic and age terms excluded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7C1CE9-D736-404F-9C08-13698F907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9515" y="0"/>
            <a:ext cx="7032483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985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5697E-E6D4-4C34-86BA-574A96833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321315" cy="5699773"/>
          </a:xfrm>
        </p:spPr>
        <p:txBody>
          <a:bodyPr>
            <a:normAutofit/>
          </a:bodyPr>
          <a:lstStyle/>
          <a:p>
            <a:r>
              <a:rPr lang="en-US" sz="3600" dirty="0"/>
              <a:t>Title and abstract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Binary counting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Mentioned: &gt;=15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Relevance: 200 (~30% most relevant records)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Generic and age terms excluded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7C1CE9-D736-404F-9C08-13698F907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0792" y="2"/>
            <a:ext cx="7032482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443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1044</TotalTime>
  <Words>231</Words>
  <Application>Microsoft Office PowerPoint</Application>
  <PresentationFormat>Widescreen</PresentationFormat>
  <Paragraphs>10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Neurorep bibliometric data analysis in VOSviewer</vt:lpstr>
      <vt:lpstr>Title and abstract  Full counting  Mentioned: &gt;=10  Relevance: 300 (~20% most relevant records)</vt:lpstr>
      <vt:lpstr>Title and abstract  Binary counting  Mentioned: &gt;=10  Relevance: 240 (~20% most relevant records)</vt:lpstr>
      <vt:lpstr>Only title</vt:lpstr>
      <vt:lpstr>Title and abstract  Binary counting  Mentioned: &gt;=10  Relevance: 240 (~20% most relevant records)  Generic terms excluded</vt:lpstr>
      <vt:lpstr>Title and abstract  Binary counting  Mentioned: &gt;=20  Relevance: 120 (~20% most relevant records)  Generic terms excluded</vt:lpstr>
      <vt:lpstr>Title and abstract  Binary counting  Mentioned: &gt;=20  Relevance: 200 (~40% most relevant records)  Generic and age terms excluded</vt:lpstr>
      <vt:lpstr>Title and abstract  Binary counting  Mentioned: &gt;=10  Relevance: 200 (~20% most relevant records)  Generic and age terms excluded</vt:lpstr>
      <vt:lpstr>Title and abstract  Binary counting  Mentioned: &gt;=15  Relevance: 200 (~30% most relevant records)  Generic and age terms excluded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and abstract Full count Mentioned: &gt;=10 Relevance: 300</dc:title>
  <dc:creator>Isager, P.M.</dc:creator>
  <cp:lastModifiedBy>Isager, P.M.</cp:lastModifiedBy>
  <cp:revision>9</cp:revision>
  <dcterms:created xsi:type="dcterms:W3CDTF">2020-11-11T13:41:08Z</dcterms:created>
  <dcterms:modified xsi:type="dcterms:W3CDTF">2020-11-16T15:52:34Z</dcterms:modified>
</cp:coreProperties>
</file>

<file path=docProps/thumbnail.jpeg>
</file>